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70" r:id="rId4"/>
    <p:sldId id="289" r:id="rId5"/>
    <p:sldId id="268" r:id="rId6"/>
    <p:sldId id="279" r:id="rId7"/>
    <p:sldId id="288" r:id="rId8"/>
    <p:sldId id="257" r:id="rId9"/>
    <p:sldId id="263" r:id="rId10"/>
    <p:sldId id="262" r:id="rId11"/>
    <p:sldId id="264" r:id="rId12"/>
    <p:sldId id="271" r:id="rId13"/>
    <p:sldId id="265" r:id="rId14"/>
    <p:sldId id="266" r:id="rId15"/>
    <p:sldId id="275" r:id="rId16"/>
    <p:sldId id="267" r:id="rId17"/>
    <p:sldId id="276" r:id="rId18"/>
    <p:sldId id="278" r:id="rId19"/>
    <p:sldId id="287" r:id="rId20"/>
    <p:sldId id="281" r:id="rId21"/>
    <p:sldId id="285" r:id="rId22"/>
    <p:sldId id="286" r:id="rId23"/>
    <p:sldId id="283" r:id="rId24"/>
    <p:sldId id="284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5C4F2-7753-49C3-B07B-103DB03BA47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784E5-D104-4AB6-A5AD-020AC1158967}">
      <dgm:prSet phldrT="[Текст]"/>
      <dgm:spPr/>
      <dgm:t>
        <a:bodyPr/>
        <a:lstStyle/>
        <a:p>
          <a:r>
            <a:rPr lang="ru-RU" dirty="0"/>
            <a:t>после согласной стоит </a:t>
          </a:r>
          <a:r>
            <a:rPr lang="ru-RU" dirty="0" smtClean="0"/>
            <a:t>буква А,О,У,Ы,Э</a:t>
          </a:r>
          <a:endParaRPr lang="ru-RU" dirty="0"/>
        </a:p>
      </dgm:t>
    </dgm:pt>
    <dgm:pt modelId="{20E43DF3-50A1-47CF-B4B8-E7C83920078D}" type="parTrans" cxnId="{E15FBB9E-8BB3-40F7-A599-A7F94F7D160D}">
      <dgm:prSet/>
      <dgm:spPr/>
      <dgm:t>
        <a:bodyPr/>
        <a:lstStyle/>
        <a:p>
          <a:endParaRPr lang="ru-RU"/>
        </a:p>
      </dgm:t>
    </dgm:pt>
    <dgm:pt modelId="{414F0608-5B6F-46A3-A850-5DC478E39CA9}" type="sibTrans" cxnId="{E15FBB9E-8BB3-40F7-A599-A7F94F7D160D}">
      <dgm:prSet/>
      <dgm:spPr/>
      <dgm:t>
        <a:bodyPr/>
        <a:lstStyle/>
        <a:p>
          <a:endParaRPr lang="ru-RU"/>
        </a:p>
      </dgm:t>
    </dgm:pt>
    <dgm:pt modelId="{C49E22E5-6941-4D1D-86C4-55F07121FED5}">
      <dgm:prSet phldrT="[Текст]"/>
      <dgm:spPr/>
      <dgm:t>
        <a:bodyPr/>
        <a:lstStyle/>
        <a:p>
          <a:r>
            <a:rPr lang="ru-RU" dirty="0"/>
            <a:t>после согласной стоит </a:t>
          </a:r>
          <a:r>
            <a:rPr lang="ru-RU" dirty="0" smtClean="0"/>
            <a:t>буква Я,Ё,Ю,И,Е</a:t>
          </a:r>
          <a:endParaRPr lang="ru-RU" dirty="0"/>
        </a:p>
      </dgm:t>
    </dgm:pt>
    <dgm:pt modelId="{8E8D795C-1A79-46D1-8E12-C7E61692423C}" type="parTrans" cxnId="{EF6A31C1-5C7F-4F59-B2A1-57360D4BEA0D}">
      <dgm:prSet/>
      <dgm:spPr/>
      <dgm:t>
        <a:bodyPr/>
        <a:lstStyle/>
        <a:p>
          <a:endParaRPr lang="ru-RU"/>
        </a:p>
      </dgm:t>
    </dgm:pt>
    <dgm:pt modelId="{067ABCCF-EC69-454D-B54A-2CA2DBB6C1EC}" type="sibTrans" cxnId="{EF6A31C1-5C7F-4F59-B2A1-57360D4BEA0D}">
      <dgm:prSet/>
      <dgm:spPr/>
      <dgm:t>
        <a:bodyPr/>
        <a:lstStyle/>
        <a:p>
          <a:endParaRPr lang="ru-RU"/>
        </a:p>
      </dgm:t>
    </dgm:pt>
    <dgm:pt modelId="{53CA7EB8-C7BD-42BA-A2E2-9AD84A0E51F9}">
      <dgm:prSet phldrT="[Текст]"/>
      <dgm:spPr/>
      <dgm:t>
        <a:bodyPr/>
        <a:lstStyle/>
        <a:p>
          <a:r>
            <a:rPr lang="ru-RU" dirty="0"/>
            <a:t>после согласной стоит  Ь</a:t>
          </a:r>
        </a:p>
        <a:p>
          <a:endParaRPr lang="ru-RU" dirty="0"/>
        </a:p>
      </dgm:t>
    </dgm:pt>
    <dgm:pt modelId="{4537ED2D-F642-4355-9F6C-8F9A38423487}" type="parTrans" cxnId="{980074D2-D3F2-4D09-97FD-7C00CE0C5603}">
      <dgm:prSet/>
      <dgm:spPr/>
      <dgm:t>
        <a:bodyPr/>
        <a:lstStyle/>
        <a:p>
          <a:endParaRPr lang="ru-RU"/>
        </a:p>
      </dgm:t>
    </dgm:pt>
    <dgm:pt modelId="{360C370F-12DA-4971-A641-A3880C132B68}" type="sibTrans" cxnId="{980074D2-D3F2-4D09-97FD-7C00CE0C5603}">
      <dgm:prSet/>
      <dgm:spPr/>
      <dgm:t>
        <a:bodyPr/>
        <a:lstStyle/>
        <a:p>
          <a:endParaRPr lang="ru-RU"/>
        </a:p>
      </dgm:t>
    </dgm:pt>
    <dgm:pt modelId="{A4C78609-9F2C-4C2D-AE83-5AF1AC5F5CF2}">
      <dgm:prSet/>
      <dgm:spPr/>
      <dgm:t>
        <a:bodyPr/>
        <a:lstStyle/>
        <a:p>
          <a:r>
            <a:rPr lang="ru-RU" dirty="0"/>
            <a:t>в  конце слова, после другой согласной</a:t>
          </a:r>
        </a:p>
      </dgm:t>
    </dgm:pt>
    <dgm:pt modelId="{3808FF60-6338-40C2-82AE-2395FAE8FEA9}" type="parTrans" cxnId="{8EC3853A-8BF4-418A-BFCA-1A7CCC0D4F2F}">
      <dgm:prSet/>
      <dgm:spPr/>
      <dgm:t>
        <a:bodyPr/>
        <a:lstStyle/>
        <a:p>
          <a:endParaRPr lang="ru-RU"/>
        </a:p>
      </dgm:t>
    </dgm:pt>
    <dgm:pt modelId="{78C9CC50-17BA-4CFA-B9DD-B2E4A1683087}" type="sibTrans" cxnId="{8EC3853A-8BF4-418A-BFCA-1A7CCC0D4F2F}">
      <dgm:prSet/>
      <dgm:spPr/>
      <dgm:t>
        <a:bodyPr/>
        <a:lstStyle/>
        <a:p>
          <a:endParaRPr lang="ru-RU"/>
        </a:p>
      </dgm:t>
    </dgm:pt>
    <dgm:pt modelId="{AA4827F5-75BF-4D91-A3BA-CFB1BBCF98F0}">
      <dgm:prSet phldrT="[Текст]"/>
      <dgm:spPr/>
      <dgm:t>
        <a:bodyPr/>
        <a:lstStyle/>
        <a:p>
          <a:r>
            <a:rPr lang="ru-RU" dirty="0"/>
            <a:t>твёрдые согласные звуки</a:t>
          </a:r>
        </a:p>
      </dgm:t>
    </dgm:pt>
    <dgm:pt modelId="{629BECB5-A896-4463-A18E-E8A398B72C31}" type="sibTrans" cxnId="{B8B52F72-640F-4D37-9463-ABB5687906E2}">
      <dgm:prSet/>
      <dgm:spPr/>
      <dgm:t>
        <a:bodyPr/>
        <a:lstStyle/>
        <a:p>
          <a:endParaRPr lang="ru-RU"/>
        </a:p>
      </dgm:t>
    </dgm:pt>
    <dgm:pt modelId="{35FB126D-249E-452D-BF4D-E530F6AC5086}" type="parTrans" cxnId="{B8B52F72-640F-4D37-9463-ABB5687906E2}">
      <dgm:prSet/>
      <dgm:spPr/>
      <dgm:t>
        <a:bodyPr/>
        <a:lstStyle/>
        <a:p>
          <a:endParaRPr lang="ru-RU"/>
        </a:p>
      </dgm:t>
    </dgm:pt>
    <dgm:pt modelId="{1C86BD1B-23C2-4B8C-A4B7-C26CEC3008DF}">
      <dgm:prSet phldrT="[Текст]"/>
      <dgm:spPr/>
      <dgm:t>
        <a:bodyPr/>
        <a:lstStyle/>
        <a:p>
          <a:r>
            <a:rPr lang="ru-RU" dirty="0"/>
            <a:t>мягкие согласные звуки</a:t>
          </a:r>
        </a:p>
      </dgm:t>
    </dgm:pt>
    <dgm:pt modelId="{AA83C1C5-E8D8-4B3A-B160-A21273D76443}" type="sibTrans" cxnId="{715F2E05-F736-4DF5-AC11-59961253D714}">
      <dgm:prSet/>
      <dgm:spPr/>
      <dgm:t>
        <a:bodyPr/>
        <a:lstStyle/>
        <a:p>
          <a:endParaRPr lang="ru-RU"/>
        </a:p>
      </dgm:t>
    </dgm:pt>
    <dgm:pt modelId="{DB54F283-18CB-40E2-9580-FD154C4C2DE1}" type="parTrans" cxnId="{715F2E05-F736-4DF5-AC11-59961253D714}">
      <dgm:prSet/>
      <dgm:spPr/>
      <dgm:t>
        <a:bodyPr/>
        <a:lstStyle/>
        <a:p>
          <a:endParaRPr lang="ru-RU"/>
        </a:p>
      </dgm:t>
    </dgm:pt>
    <dgm:pt modelId="{1A487466-206F-4335-89D4-099D665E18DB}" type="pres">
      <dgm:prSet presAssocID="{0F25C4F2-7753-49C3-B07B-103DB03BA4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789D86-450C-4A2B-8071-53614CA4D0EA}" type="pres">
      <dgm:prSet presAssocID="{AA4827F5-75BF-4D91-A3BA-CFB1BBCF98F0}" presName="root" presStyleCnt="0"/>
      <dgm:spPr/>
    </dgm:pt>
    <dgm:pt modelId="{45D9747E-16F2-4B32-A9D5-D65801F62C08}" type="pres">
      <dgm:prSet presAssocID="{AA4827F5-75BF-4D91-A3BA-CFB1BBCF98F0}" presName="rootComposite" presStyleCnt="0"/>
      <dgm:spPr/>
    </dgm:pt>
    <dgm:pt modelId="{41BC89D3-2DFD-48EA-A2F5-E78F81479676}" type="pres">
      <dgm:prSet presAssocID="{AA4827F5-75BF-4D91-A3BA-CFB1BBCF98F0}" presName="rootText" presStyleLbl="node1" presStyleIdx="0" presStyleCnt="2" custLinFactNeighborX="2344" custLinFactNeighborY="-2402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060888B1-6EC0-45EC-B35E-76B5B3438230}" type="pres">
      <dgm:prSet presAssocID="{AA4827F5-75BF-4D91-A3BA-CFB1BBCF98F0}" presName="rootConnector" presStyleLbl="node1" presStyleIdx="0" presStyleCnt="2"/>
      <dgm:spPr/>
      <dgm:t>
        <a:bodyPr/>
        <a:lstStyle/>
        <a:p>
          <a:endParaRPr lang="ru-RU"/>
        </a:p>
      </dgm:t>
    </dgm:pt>
    <dgm:pt modelId="{02F86564-4141-4B98-BFB3-96E8ADCC91B6}" type="pres">
      <dgm:prSet presAssocID="{AA4827F5-75BF-4D91-A3BA-CFB1BBCF98F0}" presName="childShape" presStyleCnt="0"/>
      <dgm:spPr/>
    </dgm:pt>
    <dgm:pt modelId="{195C648F-3DBA-4E74-98AB-5ABCF8AA1727}" type="pres">
      <dgm:prSet presAssocID="{20E43DF3-50A1-47CF-B4B8-E7C83920078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37CEB10-4FD7-43E8-BE3E-491974CEFBCE}" type="pres">
      <dgm:prSet presAssocID="{2AE784E5-D104-4AB6-A5AD-020AC1158967}" presName="childText" presStyleLbl="bgAcc1" presStyleIdx="0" presStyleCnt="4">
        <dgm:presLayoutVars>
          <dgm:bulletEnabled val="1"/>
        </dgm:presLayoutVars>
      </dgm:prSet>
      <dgm:spPr>
        <a:prstGeom prst="flowChartPunchedCard">
          <a:avLst/>
        </a:prstGeom>
      </dgm:spPr>
      <dgm:t>
        <a:bodyPr/>
        <a:lstStyle/>
        <a:p>
          <a:endParaRPr lang="ru-RU"/>
        </a:p>
      </dgm:t>
    </dgm:pt>
    <dgm:pt modelId="{BD513FB9-A4DF-4096-9EF9-821157E988B3}" type="pres">
      <dgm:prSet presAssocID="{3808FF60-6338-40C2-82AE-2395FAE8FEA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88C9128-147D-4A6D-985C-41A658366362}" type="pres">
      <dgm:prSet presAssocID="{A4C78609-9F2C-4C2D-AE83-5AF1AC5F5CF2}" presName="childText" presStyleLbl="bgAcc1" presStyleIdx="1" presStyleCnt="4">
        <dgm:presLayoutVars>
          <dgm:bulletEnabled val="1"/>
        </dgm:presLayoutVars>
      </dgm:prSet>
      <dgm:spPr>
        <a:prstGeom prst="flowChartPunchedCard">
          <a:avLst/>
        </a:prstGeom>
      </dgm:spPr>
      <dgm:t>
        <a:bodyPr/>
        <a:lstStyle/>
        <a:p>
          <a:endParaRPr lang="ru-RU"/>
        </a:p>
      </dgm:t>
    </dgm:pt>
    <dgm:pt modelId="{2F9065A9-9F53-4D12-B293-365BEB71E0C5}" type="pres">
      <dgm:prSet presAssocID="{1C86BD1B-23C2-4B8C-A4B7-C26CEC3008DF}" presName="root" presStyleCnt="0"/>
      <dgm:spPr/>
    </dgm:pt>
    <dgm:pt modelId="{A73C46BC-D74E-49E2-A991-BD283A87E36F}" type="pres">
      <dgm:prSet presAssocID="{1C86BD1B-23C2-4B8C-A4B7-C26CEC3008DF}" presName="rootComposite" presStyleCnt="0"/>
      <dgm:spPr/>
    </dgm:pt>
    <dgm:pt modelId="{75125B0E-665B-434D-8767-13D1B88E74FC}" type="pres">
      <dgm:prSet presAssocID="{1C86BD1B-23C2-4B8C-A4B7-C26CEC3008DF}" presName="rootText" presStyleLbl="node1" presStyleIdx="1" presStyleCnt="2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FAFDCA7D-3EED-4272-B9AF-0B65C75C9D36}" type="pres">
      <dgm:prSet presAssocID="{1C86BD1B-23C2-4B8C-A4B7-C26CEC3008DF}" presName="rootConnector" presStyleLbl="node1" presStyleIdx="1" presStyleCnt="2"/>
      <dgm:spPr/>
      <dgm:t>
        <a:bodyPr/>
        <a:lstStyle/>
        <a:p>
          <a:endParaRPr lang="ru-RU"/>
        </a:p>
      </dgm:t>
    </dgm:pt>
    <dgm:pt modelId="{370A3E12-B1F7-4C3C-992F-1A131495C58A}" type="pres">
      <dgm:prSet presAssocID="{1C86BD1B-23C2-4B8C-A4B7-C26CEC3008DF}" presName="childShape" presStyleCnt="0"/>
      <dgm:spPr/>
    </dgm:pt>
    <dgm:pt modelId="{87D476A9-57CB-4BF9-8DF0-5DCE8B7F3D7B}" type="pres">
      <dgm:prSet presAssocID="{8E8D795C-1A79-46D1-8E12-C7E61692423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A95C1238-DDA7-490D-B024-882185D45D61}" type="pres">
      <dgm:prSet presAssocID="{C49E22E5-6941-4D1D-86C4-55F07121FED5}" presName="childText" presStyleLbl="bgAcc1" presStyleIdx="2" presStyleCnt="4">
        <dgm:presLayoutVars>
          <dgm:bulletEnabled val="1"/>
        </dgm:presLayoutVars>
      </dgm:prSet>
      <dgm:spPr>
        <a:prstGeom prst="flowChartPunchedCard">
          <a:avLst/>
        </a:prstGeom>
      </dgm:spPr>
      <dgm:t>
        <a:bodyPr/>
        <a:lstStyle/>
        <a:p>
          <a:endParaRPr lang="ru-RU"/>
        </a:p>
      </dgm:t>
    </dgm:pt>
    <dgm:pt modelId="{EDFF29FA-F2A2-4664-BB75-CB016DF117DA}" type="pres">
      <dgm:prSet presAssocID="{4537ED2D-F642-4355-9F6C-8F9A3842348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AC2DE88-3FEE-4474-8128-B624AA40545E}" type="pres">
      <dgm:prSet presAssocID="{53CA7EB8-C7BD-42BA-A2E2-9AD84A0E51F9}" presName="childText" presStyleLbl="bgAcc1" presStyleIdx="3" presStyleCnt="4">
        <dgm:presLayoutVars>
          <dgm:bulletEnabled val="1"/>
        </dgm:presLayoutVars>
      </dgm:prSet>
      <dgm:spPr>
        <a:prstGeom prst="flowChartPunchedCard">
          <a:avLst/>
        </a:prstGeom>
      </dgm:spPr>
      <dgm:t>
        <a:bodyPr/>
        <a:lstStyle/>
        <a:p>
          <a:endParaRPr lang="ru-RU"/>
        </a:p>
      </dgm:t>
    </dgm:pt>
  </dgm:ptLst>
  <dgm:cxnLst>
    <dgm:cxn modelId="{B4A84772-092A-4A26-A431-D287027D545A}" type="presOf" srcId="{3808FF60-6338-40C2-82AE-2395FAE8FEA9}" destId="{BD513FB9-A4DF-4096-9EF9-821157E988B3}" srcOrd="0" destOrd="0" presId="urn:microsoft.com/office/officeart/2005/8/layout/hierarchy3"/>
    <dgm:cxn modelId="{F92F275E-9572-4252-8B52-B3E5688EEE0D}" type="presOf" srcId="{AA4827F5-75BF-4D91-A3BA-CFB1BBCF98F0}" destId="{060888B1-6EC0-45EC-B35E-76B5B3438230}" srcOrd="1" destOrd="0" presId="urn:microsoft.com/office/officeart/2005/8/layout/hierarchy3"/>
    <dgm:cxn modelId="{04BE9A63-0136-4290-9688-48A802C03064}" type="presOf" srcId="{1C86BD1B-23C2-4B8C-A4B7-C26CEC3008DF}" destId="{75125B0E-665B-434D-8767-13D1B88E74FC}" srcOrd="0" destOrd="0" presId="urn:microsoft.com/office/officeart/2005/8/layout/hierarchy3"/>
    <dgm:cxn modelId="{62D4296A-FBB1-462A-AF8A-3C6921C8E871}" type="presOf" srcId="{4537ED2D-F642-4355-9F6C-8F9A38423487}" destId="{EDFF29FA-F2A2-4664-BB75-CB016DF117DA}" srcOrd="0" destOrd="0" presId="urn:microsoft.com/office/officeart/2005/8/layout/hierarchy3"/>
    <dgm:cxn modelId="{24A1B9F8-1F47-4BE3-A1D9-FBEBCDC90FBD}" type="presOf" srcId="{20E43DF3-50A1-47CF-B4B8-E7C83920078D}" destId="{195C648F-3DBA-4E74-98AB-5ABCF8AA1727}" srcOrd="0" destOrd="0" presId="urn:microsoft.com/office/officeart/2005/8/layout/hierarchy3"/>
    <dgm:cxn modelId="{3A2CE589-BEB2-42D1-B25C-5B755E119C47}" type="presOf" srcId="{A4C78609-9F2C-4C2D-AE83-5AF1AC5F5CF2}" destId="{488C9128-147D-4A6D-985C-41A658366362}" srcOrd="0" destOrd="0" presId="urn:microsoft.com/office/officeart/2005/8/layout/hierarchy3"/>
    <dgm:cxn modelId="{715F2E05-F736-4DF5-AC11-59961253D714}" srcId="{0F25C4F2-7753-49C3-B07B-103DB03BA475}" destId="{1C86BD1B-23C2-4B8C-A4B7-C26CEC3008DF}" srcOrd="1" destOrd="0" parTransId="{DB54F283-18CB-40E2-9580-FD154C4C2DE1}" sibTransId="{AA83C1C5-E8D8-4B3A-B160-A21273D76443}"/>
    <dgm:cxn modelId="{19F63A36-28A5-41B2-AFBF-A33018E82BED}" type="presOf" srcId="{53CA7EB8-C7BD-42BA-A2E2-9AD84A0E51F9}" destId="{AAC2DE88-3FEE-4474-8128-B624AA40545E}" srcOrd="0" destOrd="0" presId="urn:microsoft.com/office/officeart/2005/8/layout/hierarchy3"/>
    <dgm:cxn modelId="{38546FD4-9641-491C-99B0-1827186BC44B}" type="presOf" srcId="{0F25C4F2-7753-49C3-B07B-103DB03BA475}" destId="{1A487466-206F-4335-89D4-099D665E18DB}" srcOrd="0" destOrd="0" presId="urn:microsoft.com/office/officeart/2005/8/layout/hierarchy3"/>
    <dgm:cxn modelId="{C7ABD937-2EAE-4A4A-AD0A-CB165A6EE8B8}" type="presOf" srcId="{1C86BD1B-23C2-4B8C-A4B7-C26CEC3008DF}" destId="{FAFDCA7D-3EED-4272-B9AF-0B65C75C9D36}" srcOrd="1" destOrd="0" presId="urn:microsoft.com/office/officeart/2005/8/layout/hierarchy3"/>
    <dgm:cxn modelId="{8EC3853A-8BF4-418A-BFCA-1A7CCC0D4F2F}" srcId="{AA4827F5-75BF-4D91-A3BA-CFB1BBCF98F0}" destId="{A4C78609-9F2C-4C2D-AE83-5AF1AC5F5CF2}" srcOrd="1" destOrd="0" parTransId="{3808FF60-6338-40C2-82AE-2395FAE8FEA9}" sibTransId="{78C9CC50-17BA-4CFA-B9DD-B2E4A1683087}"/>
    <dgm:cxn modelId="{982F3D8C-89C5-49CA-8303-74BE18450651}" type="presOf" srcId="{8E8D795C-1A79-46D1-8E12-C7E61692423C}" destId="{87D476A9-57CB-4BF9-8DF0-5DCE8B7F3D7B}" srcOrd="0" destOrd="0" presId="urn:microsoft.com/office/officeart/2005/8/layout/hierarchy3"/>
    <dgm:cxn modelId="{86EE1F74-6935-4099-917D-788D2232112A}" type="presOf" srcId="{C49E22E5-6941-4D1D-86C4-55F07121FED5}" destId="{A95C1238-DDA7-490D-B024-882185D45D61}" srcOrd="0" destOrd="0" presId="urn:microsoft.com/office/officeart/2005/8/layout/hierarchy3"/>
    <dgm:cxn modelId="{980074D2-D3F2-4D09-97FD-7C00CE0C5603}" srcId="{1C86BD1B-23C2-4B8C-A4B7-C26CEC3008DF}" destId="{53CA7EB8-C7BD-42BA-A2E2-9AD84A0E51F9}" srcOrd="1" destOrd="0" parTransId="{4537ED2D-F642-4355-9F6C-8F9A38423487}" sibTransId="{360C370F-12DA-4971-A641-A3880C132B68}"/>
    <dgm:cxn modelId="{1AD94CEC-B6CF-4984-BD40-92DF855146BD}" type="presOf" srcId="{AA4827F5-75BF-4D91-A3BA-CFB1BBCF98F0}" destId="{41BC89D3-2DFD-48EA-A2F5-E78F81479676}" srcOrd="0" destOrd="0" presId="urn:microsoft.com/office/officeart/2005/8/layout/hierarchy3"/>
    <dgm:cxn modelId="{E15FBB9E-8BB3-40F7-A599-A7F94F7D160D}" srcId="{AA4827F5-75BF-4D91-A3BA-CFB1BBCF98F0}" destId="{2AE784E5-D104-4AB6-A5AD-020AC1158967}" srcOrd="0" destOrd="0" parTransId="{20E43DF3-50A1-47CF-B4B8-E7C83920078D}" sibTransId="{414F0608-5B6F-46A3-A850-5DC478E39CA9}"/>
    <dgm:cxn modelId="{6303E064-6A70-4A47-AC81-4D53FF2BE2F8}" type="presOf" srcId="{2AE784E5-D104-4AB6-A5AD-020AC1158967}" destId="{E37CEB10-4FD7-43E8-BE3E-491974CEFBCE}" srcOrd="0" destOrd="0" presId="urn:microsoft.com/office/officeart/2005/8/layout/hierarchy3"/>
    <dgm:cxn modelId="{B8B52F72-640F-4D37-9463-ABB5687906E2}" srcId="{0F25C4F2-7753-49C3-B07B-103DB03BA475}" destId="{AA4827F5-75BF-4D91-A3BA-CFB1BBCF98F0}" srcOrd="0" destOrd="0" parTransId="{35FB126D-249E-452D-BF4D-E530F6AC5086}" sibTransId="{629BECB5-A896-4463-A18E-E8A398B72C31}"/>
    <dgm:cxn modelId="{EF6A31C1-5C7F-4F59-B2A1-57360D4BEA0D}" srcId="{1C86BD1B-23C2-4B8C-A4B7-C26CEC3008DF}" destId="{C49E22E5-6941-4D1D-86C4-55F07121FED5}" srcOrd="0" destOrd="0" parTransId="{8E8D795C-1A79-46D1-8E12-C7E61692423C}" sibTransId="{067ABCCF-EC69-454D-B54A-2CA2DBB6C1EC}"/>
    <dgm:cxn modelId="{438BC9FE-5338-46F9-A631-BDE489C7D9D0}" type="presParOf" srcId="{1A487466-206F-4335-89D4-099D665E18DB}" destId="{A4789D86-450C-4A2B-8071-53614CA4D0EA}" srcOrd="0" destOrd="0" presId="urn:microsoft.com/office/officeart/2005/8/layout/hierarchy3"/>
    <dgm:cxn modelId="{5713BF0E-F120-47B2-8180-924D3372FC9C}" type="presParOf" srcId="{A4789D86-450C-4A2B-8071-53614CA4D0EA}" destId="{45D9747E-16F2-4B32-A9D5-D65801F62C08}" srcOrd="0" destOrd="0" presId="urn:microsoft.com/office/officeart/2005/8/layout/hierarchy3"/>
    <dgm:cxn modelId="{73E17E91-43EE-431A-9DB7-021B7EEA651C}" type="presParOf" srcId="{45D9747E-16F2-4B32-A9D5-D65801F62C08}" destId="{41BC89D3-2DFD-48EA-A2F5-E78F81479676}" srcOrd="0" destOrd="0" presId="urn:microsoft.com/office/officeart/2005/8/layout/hierarchy3"/>
    <dgm:cxn modelId="{0E58F2CB-C4A3-4FB9-810E-194409D63FB8}" type="presParOf" srcId="{45D9747E-16F2-4B32-A9D5-D65801F62C08}" destId="{060888B1-6EC0-45EC-B35E-76B5B3438230}" srcOrd="1" destOrd="0" presId="urn:microsoft.com/office/officeart/2005/8/layout/hierarchy3"/>
    <dgm:cxn modelId="{74FA7F5F-B0FF-44E1-B482-34AB90C7098B}" type="presParOf" srcId="{A4789D86-450C-4A2B-8071-53614CA4D0EA}" destId="{02F86564-4141-4B98-BFB3-96E8ADCC91B6}" srcOrd="1" destOrd="0" presId="urn:microsoft.com/office/officeart/2005/8/layout/hierarchy3"/>
    <dgm:cxn modelId="{81C7D317-33A7-4E5A-A043-89325F800B9B}" type="presParOf" srcId="{02F86564-4141-4B98-BFB3-96E8ADCC91B6}" destId="{195C648F-3DBA-4E74-98AB-5ABCF8AA1727}" srcOrd="0" destOrd="0" presId="urn:microsoft.com/office/officeart/2005/8/layout/hierarchy3"/>
    <dgm:cxn modelId="{97363147-04AE-4065-A311-F14F3CDD5156}" type="presParOf" srcId="{02F86564-4141-4B98-BFB3-96E8ADCC91B6}" destId="{E37CEB10-4FD7-43E8-BE3E-491974CEFBCE}" srcOrd="1" destOrd="0" presId="urn:microsoft.com/office/officeart/2005/8/layout/hierarchy3"/>
    <dgm:cxn modelId="{D744DA1E-A799-4FA6-9CA2-F16ECD69AA68}" type="presParOf" srcId="{02F86564-4141-4B98-BFB3-96E8ADCC91B6}" destId="{BD513FB9-A4DF-4096-9EF9-821157E988B3}" srcOrd="2" destOrd="0" presId="urn:microsoft.com/office/officeart/2005/8/layout/hierarchy3"/>
    <dgm:cxn modelId="{8CD3FB6A-A96A-4CE6-9A0D-D1982747621A}" type="presParOf" srcId="{02F86564-4141-4B98-BFB3-96E8ADCC91B6}" destId="{488C9128-147D-4A6D-985C-41A658366362}" srcOrd="3" destOrd="0" presId="urn:microsoft.com/office/officeart/2005/8/layout/hierarchy3"/>
    <dgm:cxn modelId="{34C94FB0-9D42-41F4-AF4C-E485EF8A8C60}" type="presParOf" srcId="{1A487466-206F-4335-89D4-099D665E18DB}" destId="{2F9065A9-9F53-4D12-B293-365BEB71E0C5}" srcOrd="1" destOrd="0" presId="urn:microsoft.com/office/officeart/2005/8/layout/hierarchy3"/>
    <dgm:cxn modelId="{989AA497-08A4-4360-A18E-E1C5E2FE6D39}" type="presParOf" srcId="{2F9065A9-9F53-4D12-B293-365BEB71E0C5}" destId="{A73C46BC-D74E-49E2-A991-BD283A87E36F}" srcOrd="0" destOrd="0" presId="urn:microsoft.com/office/officeart/2005/8/layout/hierarchy3"/>
    <dgm:cxn modelId="{11E69598-7F07-45E5-9E9E-269AB7F85C81}" type="presParOf" srcId="{A73C46BC-D74E-49E2-A991-BD283A87E36F}" destId="{75125B0E-665B-434D-8767-13D1B88E74FC}" srcOrd="0" destOrd="0" presId="urn:microsoft.com/office/officeart/2005/8/layout/hierarchy3"/>
    <dgm:cxn modelId="{2065DCE9-104B-458C-8114-12A2E54E9BC5}" type="presParOf" srcId="{A73C46BC-D74E-49E2-A991-BD283A87E36F}" destId="{FAFDCA7D-3EED-4272-B9AF-0B65C75C9D36}" srcOrd="1" destOrd="0" presId="urn:microsoft.com/office/officeart/2005/8/layout/hierarchy3"/>
    <dgm:cxn modelId="{E137BB87-5D1B-4F88-A7AE-DFAEB4FFB513}" type="presParOf" srcId="{2F9065A9-9F53-4D12-B293-365BEB71E0C5}" destId="{370A3E12-B1F7-4C3C-992F-1A131495C58A}" srcOrd="1" destOrd="0" presId="urn:microsoft.com/office/officeart/2005/8/layout/hierarchy3"/>
    <dgm:cxn modelId="{790B4A4E-28A7-4DAC-A7B8-7C037A8806FC}" type="presParOf" srcId="{370A3E12-B1F7-4C3C-992F-1A131495C58A}" destId="{87D476A9-57CB-4BF9-8DF0-5DCE8B7F3D7B}" srcOrd="0" destOrd="0" presId="urn:microsoft.com/office/officeart/2005/8/layout/hierarchy3"/>
    <dgm:cxn modelId="{AAB950D9-A27B-4329-AE22-7E57E77EDE0B}" type="presParOf" srcId="{370A3E12-B1F7-4C3C-992F-1A131495C58A}" destId="{A95C1238-DDA7-490D-B024-882185D45D61}" srcOrd="1" destOrd="0" presId="urn:microsoft.com/office/officeart/2005/8/layout/hierarchy3"/>
    <dgm:cxn modelId="{E4324AFE-2668-48B1-9126-95CF754DEADE}" type="presParOf" srcId="{370A3E12-B1F7-4C3C-992F-1A131495C58A}" destId="{EDFF29FA-F2A2-4664-BB75-CB016DF117DA}" srcOrd="2" destOrd="0" presId="urn:microsoft.com/office/officeart/2005/8/layout/hierarchy3"/>
    <dgm:cxn modelId="{40387C96-B713-421A-9D14-E543DB94DA74}" type="presParOf" srcId="{370A3E12-B1F7-4C3C-992F-1A131495C58A}" destId="{AAC2DE88-3FEE-4474-8128-B624AA40545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27D48B-7F5C-4CB1-8922-FA0D9A4E5C04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22B682-E27C-4D5B-8AAE-72FD1AD8FC70}">
      <dgm:prSet custT="1"/>
      <dgm:spPr/>
      <dgm:t>
        <a:bodyPr/>
        <a:lstStyle/>
        <a:p>
          <a:r>
            <a:rPr lang="ru-RU" sz="1800" dirty="0"/>
            <a:t>Сначала ребёнку говорят слова и выделяют голосом нужный звук, а ребёнок слушает слово и поднимает условный сигнал, когда услышит слово с нужным звуком</a:t>
          </a:r>
        </a:p>
      </dgm:t>
    </dgm:pt>
    <dgm:pt modelId="{A12FEF49-C935-4A31-8093-9B47ED3E2594}" type="parTrans" cxnId="{D5A589B9-5D2A-4E8E-83D5-296A446058AC}">
      <dgm:prSet/>
      <dgm:spPr/>
      <dgm:t>
        <a:bodyPr/>
        <a:lstStyle/>
        <a:p>
          <a:endParaRPr lang="ru-RU"/>
        </a:p>
      </dgm:t>
    </dgm:pt>
    <dgm:pt modelId="{47FE2359-AE4F-4E86-BA80-5419A3AC3AF7}" type="sibTrans" cxnId="{D5A589B9-5D2A-4E8E-83D5-296A446058AC}">
      <dgm:prSet/>
      <dgm:spPr/>
      <dgm:t>
        <a:bodyPr/>
        <a:lstStyle/>
        <a:p>
          <a:endParaRPr lang="ru-RU"/>
        </a:p>
      </dgm:t>
    </dgm:pt>
    <dgm:pt modelId="{5EFF4E80-5738-4162-9437-E8CAA591DECE}">
      <dgm:prSet custT="1"/>
      <dgm:spPr/>
      <dgm:t>
        <a:bodyPr/>
        <a:lstStyle/>
        <a:p>
          <a:r>
            <a:rPr lang="ru-RU" sz="2000" dirty="0"/>
            <a:t>Ребёнок  должен выделить этот утрированно произнесённый звук и назвать его изолированно, вне слова</a:t>
          </a:r>
        </a:p>
      </dgm:t>
    </dgm:pt>
    <dgm:pt modelId="{156D9BF1-416B-46C6-BE62-C857BE8347F1}" type="parTrans" cxnId="{E34C6A2D-26EB-4CC8-B044-E25478B30251}">
      <dgm:prSet/>
      <dgm:spPr/>
      <dgm:t>
        <a:bodyPr/>
        <a:lstStyle/>
        <a:p>
          <a:endParaRPr lang="ru-RU"/>
        </a:p>
      </dgm:t>
    </dgm:pt>
    <dgm:pt modelId="{E2E9F097-AF0D-419C-B4C5-69F690070E6A}" type="sibTrans" cxnId="{E34C6A2D-26EB-4CC8-B044-E25478B30251}">
      <dgm:prSet/>
      <dgm:spPr/>
      <dgm:t>
        <a:bodyPr/>
        <a:lstStyle/>
        <a:p>
          <a:endParaRPr lang="ru-RU"/>
        </a:p>
      </dgm:t>
    </dgm:pt>
    <dgm:pt modelId="{C66B79F9-3402-40F7-85AC-B66846CE3899}">
      <dgm:prSet custT="1"/>
      <dgm:spPr/>
      <dgm:t>
        <a:bodyPr/>
        <a:lstStyle/>
        <a:p>
          <a:r>
            <a:rPr lang="ru-RU" sz="2000" dirty="0"/>
            <a:t>Затем умственное действие переходит в речевой план – ребёнок сам произносит слово и выделяет из него заданный звук</a:t>
          </a:r>
        </a:p>
      </dgm:t>
    </dgm:pt>
    <dgm:pt modelId="{0E370E8D-12EC-454E-8E30-B4BBC9CF1309}" type="parTrans" cxnId="{9294D591-1A3D-48A9-A97D-094256D47AA0}">
      <dgm:prSet/>
      <dgm:spPr/>
      <dgm:t>
        <a:bodyPr/>
        <a:lstStyle/>
        <a:p>
          <a:endParaRPr lang="ru-RU"/>
        </a:p>
      </dgm:t>
    </dgm:pt>
    <dgm:pt modelId="{0D52C931-9422-43DF-BEBC-F6AC0714280D}" type="sibTrans" cxnId="{9294D591-1A3D-48A9-A97D-094256D47AA0}">
      <dgm:prSet/>
      <dgm:spPr/>
      <dgm:t>
        <a:bodyPr/>
        <a:lstStyle/>
        <a:p>
          <a:endParaRPr lang="ru-RU"/>
        </a:p>
      </dgm:t>
    </dgm:pt>
    <dgm:pt modelId="{A93918E4-3E5D-4934-BD5D-3B3E77C116BD}">
      <dgm:prSet custT="1"/>
      <dgm:spPr/>
      <dgm:t>
        <a:bodyPr/>
        <a:lstStyle/>
        <a:p>
          <a:r>
            <a:rPr lang="ru-RU" sz="1800" dirty="0"/>
            <a:t>Наконец, происходит действие по представлению, в умственном плане, когда слово не произносится, а ребёнок откладывает картинки с заданным звуком или придумывает слова</a:t>
          </a:r>
        </a:p>
      </dgm:t>
    </dgm:pt>
    <dgm:pt modelId="{6014054E-4D35-4739-8C5F-6A41C70BFEB4}" type="parTrans" cxnId="{D59DC19E-4E1F-4F11-8433-06A0F981A81E}">
      <dgm:prSet/>
      <dgm:spPr/>
      <dgm:t>
        <a:bodyPr/>
        <a:lstStyle/>
        <a:p>
          <a:endParaRPr lang="ru-RU"/>
        </a:p>
      </dgm:t>
    </dgm:pt>
    <dgm:pt modelId="{AF22FE8B-6040-4D01-8BC9-1387896FB574}" type="sibTrans" cxnId="{D59DC19E-4E1F-4F11-8433-06A0F981A81E}">
      <dgm:prSet/>
      <dgm:spPr/>
      <dgm:t>
        <a:bodyPr/>
        <a:lstStyle/>
        <a:p>
          <a:endParaRPr lang="ru-RU"/>
        </a:p>
      </dgm:t>
    </dgm:pt>
    <dgm:pt modelId="{7D49D60D-799F-4D9B-BDFF-145304A1AF01}" type="pres">
      <dgm:prSet presAssocID="{2E27D48B-7F5C-4CB1-8922-FA0D9A4E5C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BB6D8-DCFB-4147-98C3-D4BCECA66C34}" type="pres">
      <dgm:prSet presAssocID="{2E27D48B-7F5C-4CB1-8922-FA0D9A4E5C04}" presName="dummyMaxCanvas" presStyleCnt="0">
        <dgm:presLayoutVars/>
      </dgm:prSet>
      <dgm:spPr/>
    </dgm:pt>
    <dgm:pt modelId="{CC0D3DCC-775A-4CE9-AF7C-2510A593F636}" type="pres">
      <dgm:prSet presAssocID="{2E27D48B-7F5C-4CB1-8922-FA0D9A4E5C0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0C0ED-F606-44AA-8F7B-EA9296EDAE2B}" type="pres">
      <dgm:prSet presAssocID="{2E27D48B-7F5C-4CB1-8922-FA0D9A4E5C0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8FA04-23CD-471A-B401-541832EEE32A}" type="pres">
      <dgm:prSet presAssocID="{2E27D48B-7F5C-4CB1-8922-FA0D9A4E5C0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3C6A0-3C95-44D3-8FAB-3830BB8E2C30}" type="pres">
      <dgm:prSet presAssocID="{2E27D48B-7F5C-4CB1-8922-FA0D9A4E5C0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256E-938E-47A0-8123-E03FA04753C7}" type="pres">
      <dgm:prSet presAssocID="{2E27D48B-7F5C-4CB1-8922-FA0D9A4E5C0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1BAB0-B649-49DF-B1A1-7BF8CB560BBF}" type="pres">
      <dgm:prSet presAssocID="{2E27D48B-7F5C-4CB1-8922-FA0D9A4E5C0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98D8A-CF04-4161-96C4-52B8578288C6}" type="pres">
      <dgm:prSet presAssocID="{2E27D48B-7F5C-4CB1-8922-FA0D9A4E5C0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9176A-4A4C-42E6-A49E-B9D2C12AFABE}" type="pres">
      <dgm:prSet presAssocID="{2E27D48B-7F5C-4CB1-8922-FA0D9A4E5C0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01BDE-CC05-4342-8FB0-D7B2312B0FD1}" type="pres">
      <dgm:prSet presAssocID="{2E27D48B-7F5C-4CB1-8922-FA0D9A4E5C0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8DBDF-0B2A-4C44-841F-9A14FF15BA34}" type="pres">
      <dgm:prSet presAssocID="{2E27D48B-7F5C-4CB1-8922-FA0D9A4E5C0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20965-9514-4934-AFDA-FE37DDBD2A94}" type="pres">
      <dgm:prSet presAssocID="{2E27D48B-7F5C-4CB1-8922-FA0D9A4E5C0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4D591-1A3D-48A9-A97D-094256D47AA0}" srcId="{2E27D48B-7F5C-4CB1-8922-FA0D9A4E5C04}" destId="{C66B79F9-3402-40F7-85AC-B66846CE3899}" srcOrd="2" destOrd="0" parTransId="{0E370E8D-12EC-454E-8E30-B4BBC9CF1309}" sibTransId="{0D52C931-9422-43DF-BEBC-F6AC0714280D}"/>
    <dgm:cxn modelId="{7CACD6B3-AF0E-4494-BB99-7D60EC048440}" type="presOf" srcId="{5EFF4E80-5738-4162-9437-E8CAA591DECE}" destId="{5950C0ED-F606-44AA-8F7B-EA9296EDAE2B}" srcOrd="0" destOrd="0" presId="urn:microsoft.com/office/officeart/2005/8/layout/vProcess5"/>
    <dgm:cxn modelId="{5232A46A-D831-4B68-889F-3F2B14EB7B86}" type="presOf" srcId="{B922B682-E27C-4D5B-8AAE-72FD1AD8FC70}" destId="{24E9176A-4A4C-42E6-A49E-B9D2C12AFABE}" srcOrd="1" destOrd="0" presId="urn:microsoft.com/office/officeart/2005/8/layout/vProcess5"/>
    <dgm:cxn modelId="{A2045F96-99DD-4360-9BCC-A8DE6DB2D47B}" type="presOf" srcId="{E2E9F097-AF0D-419C-B4C5-69F690070E6A}" destId="{BDB1BAB0-B649-49DF-B1A1-7BF8CB560BBF}" srcOrd="0" destOrd="0" presId="urn:microsoft.com/office/officeart/2005/8/layout/vProcess5"/>
    <dgm:cxn modelId="{3FBBC34A-3E59-4AB8-84D0-FB3D32D5F840}" type="presOf" srcId="{C66B79F9-3402-40F7-85AC-B66846CE3899}" destId="{C3A8FA04-23CD-471A-B401-541832EEE32A}" srcOrd="0" destOrd="0" presId="urn:microsoft.com/office/officeart/2005/8/layout/vProcess5"/>
    <dgm:cxn modelId="{484182D1-33B4-45E6-8814-7080B6F56320}" type="presOf" srcId="{5EFF4E80-5738-4162-9437-E8CAA591DECE}" destId="{A8201BDE-CC05-4342-8FB0-D7B2312B0FD1}" srcOrd="1" destOrd="0" presId="urn:microsoft.com/office/officeart/2005/8/layout/vProcess5"/>
    <dgm:cxn modelId="{6A53A07E-1339-4D58-B16D-6744B3D8FADB}" type="presOf" srcId="{B922B682-E27C-4D5B-8AAE-72FD1AD8FC70}" destId="{CC0D3DCC-775A-4CE9-AF7C-2510A593F636}" srcOrd="0" destOrd="0" presId="urn:microsoft.com/office/officeart/2005/8/layout/vProcess5"/>
    <dgm:cxn modelId="{4AF50A54-7EA8-46A3-92C0-D6ECC0B38F9E}" type="presOf" srcId="{47FE2359-AE4F-4E86-BA80-5419A3AC3AF7}" destId="{B5E6256E-938E-47A0-8123-E03FA04753C7}" srcOrd="0" destOrd="0" presId="urn:microsoft.com/office/officeart/2005/8/layout/vProcess5"/>
    <dgm:cxn modelId="{1C72D026-3D99-42E7-A98A-8AAB7C1C38AC}" type="presOf" srcId="{0D52C931-9422-43DF-BEBC-F6AC0714280D}" destId="{E8E98D8A-CF04-4161-96C4-52B8578288C6}" srcOrd="0" destOrd="0" presId="urn:microsoft.com/office/officeart/2005/8/layout/vProcess5"/>
    <dgm:cxn modelId="{5B471E10-39A0-43CE-8C35-162279B3AD42}" type="presOf" srcId="{A93918E4-3E5D-4934-BD5D-3B3E77C116BD}" destId="{2F93C6A0-3C95-44D3-8FAB-3830BB8E2C30}" srcOrd="0" destOrd="0" presId="urn:microsoft.com/office/officeart/2005/8/layout/vProcess5"/>
    <dgm:cxn modelId="{E0ADEEB9-30BD-49B1-9F75-7D1F6D5CA2B4}" type="presOf" srcId="{C66B79F9-3402-40F7-85AC-B66846CE3899}" destId="{A3C8DBDF-0B2A-4C44-841F-9A14FF15BA34}" srcOrd="1" destOrd="0" presId="urn:microsoft.com/office/officeart/2005/8/layout/vProcess5"/>
    <dgm:cxn modelId="{D5A589B9-5D2A-4E8E-83D5-296A446058AC}" srcId="{2E27D48B-7F5C-4CB1-8922-FA0D9A4E5C04}" destId="{B922B682-E27C-4D5B-8AAE-72FD1AD8FC70}" srcOrd="0" destOrd="0" parTransId="{A12FEF49-C935-4A31-8093-9B47ED3E2594}" sibTransId="{47FE2359-AE4F-4E86-BA80-5419A3AC3AF7}"/>
    <dgm:cxn modelId="{D59DC19E-4E1F-4F11-8433-06A0F981A81E}" srcId="{2E27D48B-7F5C-4CB1-8922-FA0D9A4E5C04}" destId="{A93918E4-3E5D-4934-BD5D-3B3E77C116BD}" srcOrd="3" destOrd="0" parTransId="{6014054E-4D35-4739-8C5F-6A41C70BFEB4}" sibTransId="{AF22FE8B-6040-4D01-8BC9-1387896FB574}"/>
    <dgm:cxn modelId="{BDD4D22B-07EF-4BCE-B0F5-E245855C33A3}" type="presOf" srcId="{A93918E4-3E5D-4934-BD5D-3B3E77C116BD}" destId="{2F720965-9514-4934-AFDA-FE37DDBD2A94}" srcOrd="1" destOrd="0" presId="urn:microsoft.com/office/officeart/2005/8/layout/vProcess5"/>
    <dgm:cxn modelId="{9E0324C7-8015-4BF5-855D-4DB3A79F0CF8}" type="presOf" srcId="{2E27D48B-7F5C-4CB1-8922-FA0D9A4E5C04}" destId="{7D49D60D-799F-4D9B-BDFF-145304A1AF01}" srcOrd="0" destOrd="0" presId="urn:microsoft.com/office/officeart/2005/8/layout/vProcess5"/>
    <dgm:cxn modelId="{E34C6A2D-26EB-4CC8-B044-E25478B30251}" srcId="{2E27D48B-7F5C-4CB1-8922-FA0D9A4E5C04}" destId="{5EFF4E80-5738-4162-9437-E8CAA591DECE}" srcOrd="1" destOrd="0" parTransId="{156D9BF1-416B-46C6-BE62-C857BE8347F1}" sibTransId="{E2E9F097-AF0D-419C-B4C5-69F690070E6A}"/>
    <dgm:cxn modelId="{34C12EDA-BEFA-40AD-A2A1-4F33383DB845}" type="presParOf" srcId="{7D49D60D-799F-4D9B-BDFF-145304A1AF01}" destId="{4ADBB6D8-DCFB-4147-98C3-D4BCECA66C34}" srcOrd="0" destOrd="0" presId="urn:microsoft.com/office/officeart/2005/8/layout/vProcess5"/>
    <dgm:cxn modelId="{7224BC58-2DB3-40BF-8D7A-808F5038B1A4}" type="presParOf" srcId="{7D49D60D-799F-4D9B-BDFF-145304A1AF01}" destId="{CC0D3DCC-775A-4CE9-AF7C-2510A593F636}" srcOrd="1" destOrd="0" presId="urn:microsoft.com/office/officeart/2005/8/layout/vProcess5"/>
    <dgm:cxn modelId="{F91B5190-FE8E-4FBB-BF60-524A103F968B}" type="presParOf" srcId="{7D49D60D-799F-4D9B-BDFF-145304A1AF01}" destId="{5950C0ED-F606-44AA-8F7B-EA9296EDAE2B}" srcOrd="2" destOrd="0" presId="urn:microsoft.com/office/officeart/2005/8/layout/vProcess5"/>
    <dgm:cxn modelId="{EF78AC6E-CAA8-4E89-8212-6D3369A86157}" type="presParOf" srcId="{7D49D60D-799F-4D9B-BDFF-145304A1AF01}" destId="{C3A8FA04-23CD-471A-B401-541832EEE32A}" srcOrd="3" destOrd="0" presId="urn:microsoft.com/office/officeart/2005/8/layout/vProcess5"/>
    <dgm:cxn modelId="{512AB80F-F855-40FB-9861-B06AF0185F73}" type="presParOf" srcId="{7D49D60D-799F-4D9B-BDFF-145304A1AF01}" destId="{2F93C6A0-3C95-44D3-8FAB-3830BB8E2C30}" srcOrd="4" destOrd="0" presId="urn:microsoft.com/office/officeart/2005/8/layout/vProcess5"/>
    <dgm:cxn modelId="{E4E3084D-2494-46A8-A2DB-E2D48210B23B}" type="presParOf" srcId="{7D49D60D-799F-4D9B-BDFF-145304A1AF01}" destId="{B5E6256E-938E-47A0-8123-E03FA04753C7}" srcOrd="5" destOrd="0" presId="urn:microsoft.com/office/officeart/2005/8/layout/vProcess5"/>
    <dgm:cxn modelId="{8D54ECD0-38B8-426C-B446-4322F17A86EB}" type="presParOf" srcId="{7D49D60D-799F-4D9B-BDFF-145304A1AF01}" destId="{BDB1BAB0-B649-49DF-B1A1-7BF8CB560BBF}" srcOrd="6" destOrd="0" presId="urn:microsoft.com/office/officeart/2005/8/layout/vProcess5"/>
    <dgm:cxn modelId="{DEE8F0E8-C427-49D7-A9CB-0B4D6AAF83C2}" type="presParOf" srcId="{7D49D60D-799F-4D9B-BDFF-145304A1AF01}" destId="{E8E98D8A-CF04-4161-96C4-52B8578288C6}" srcOrd="7" destOrd="0" presId="urn:microsoft.com/office/officeart/2005/8/layout/vProcess5"/>
    <dgm:cxn modelId="{D87D6211-4D5B-4B5C-BF15-F2F8D0986AFD}" type="presParOf" srcId="{7D49D60D-799F-4D9B-BDFF-145304A1AF01}" destId="{24E9176A-4A4C-42E6-A49E-B9D2C12AFABE}" srcOrd="8" destOrd="0" presId="urn:microsoft.com/office/officeart/2005/8/layout/vProcess5"/>
    <dgm:cxn modelId="{23D52D7E-056D-49E7-ABB6-EA58A784B4B8}" type="presParOf" srcId="{7D49D60D-799F-4D9B-BDFF-145304A1AF01}" destId="{A8201BDE-CC05-4342-8FB0-D7B2312B0FD1}" srcOrd="9" destOrd="0" presId="urn:microsoft.com/office/officeart/2005/8/layout/vProcess5"/>
    <dgm:cxn modelId="{1EBE636F-FF24-44AA-8DF8-5DBA6E18B89E}" type="presParOf" srcId="{7D49D60D-799F-4D9B-BDFF-145304A1AF01}" destId="{A3C8DBDF-0B2A-4C44-841F-9A14FF15BA34}" srcOrd="10" destOrd="0" presId="urn:microsoft.com/office/officeart/2005/8/layout/vProcess5"/>
    <dgm:cxn modelId="{87C9E535-2E95-47B9-8F97-EB804FE7162E}" type="presParOf" srcId="{7D49D60D-799F-4D9B-BDFF-145304A1AF01}" destId="{2F720965-9514-4934-AFDA-FE37DDBD2A9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C89D3-2DFD-48EA-A2F5-E78F81479676}">
      <dsp:nvSpPr>
        <dsp:cNvPr id="0" name=""/>
        <dsp:cNvSpPr/>
      </dsp:nvSpPr>
      <dsp:spPr>
        <a:xfrm>
          <a:off x="746260" y="0"/>
          <a:ext cx="3057971" cy="1528985"/>
        </a:xfrm>
        <a:prstGeom prst="horizont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твёрдые согласные звуки</a:t>
          </a:r>
        </a:p>
      </dsp:txBody>
      <dsp:txXfrm>
        <a:off x="937383" y="191123"/>
        <a:ext cx="2771286" cy="1146739"/>
      </dsp:txXfrm>
    </dsp:sp>
    <dsp:sp modelId="{195C648F-3DBA-4E74-98AB-5ABCF8AA1727}">
      <dsp:nvSpPr>
        <dsp:cNvPr id="0" name=""/>
        <dsp:cNvSpPr/>
      </dsp:nvSpPr>
      <dsp:spPr>
        <a:xfrm>
          <a:off x="1052058" y="1528985"/>
          <a:ext cx="234118" cy="114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939"/>
              </a:lnTo>
              <a:lnTo>
                <a:pt x="234118" y="114993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CEB10-4FD7-43E8-BE3E-491974CEFBCE}">
      <dsp:nvSpPr>
        <dsp:cNvPr id="0" name=""/>
        <dsp:cNvSpPr/>
      </dsp:nvSpPr>
      <dsp:spPr>
        <a:xfrm>
          <a:off x="1286176" y="1914432"/>
          <a:ext cx="2446377" cy="1528985"/>
        </a:xfrm>
        <a:prstGeom prst="flowChartPunchedCard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после согласной стоит </a:t>
          </a:r>
          <a:r>
            <a:rPr lang="ru-RU" sz="2400" kern="1200" dirty="0" smtClean="0"/>
            <a:t>буква А,О,У,Ы,Э</a:t>
          </a:r>
          <a:endParaRPr lang="ru-RU" sz="2400" kern="1200" dirty="0"/>
        </a:p>
      </dsp:txBody>
      <dsp:txXfrm>
        <a:off x="1286176" y="2220229"/>
        <a:ext cx="2446377" cy="1223188"/>
      </dsp:txXfrm>
    </dsp:sp>
    <dsp:sp modelId="{BD513FB9-A4DF-4096-9EF9-821157E988B3}">
      <dsp:nvSpPr>
        <dsp:cNvPr id="0" name=""/>
        <dsp:cNvSpPr/>
      </dsp:nvSpPr>
      <dsp:spPr>
        <a:xfrm>
          <a:off x="1052058" y="1528985"/>
          <a:ext cx="234118" cy="306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1171"/>
              </a:lnTo>
              <a:lnTo>
                <a:pt x="234118" y="306117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C9128-147D-4A6D-985C-41A658366362}">
      <dsp:nvSpPr>
        <dsp:cNvPr id="0" name=""/>
        <dsp:cNvSpPr/>
      </dsp:nvSpPr>
      <dsp:spPr>
        <a:xfrm>
          <a:off x="1286176" y="3825664"/>
          <a:ext cx="2446377" cy="1528985"/>
        </a:xfrm>
        <a:prstGeom prst="flowChartPunchedCard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  конце слова, после другой согласной</a:t>
          </a:r>
        </a:p>
      </dsp:txBody>
      <dsp:txXfrm>
        <a:off x="1286176" y="4131461"/>
        <a:ext cx="2446377" cy="1223188"/>
      </dsp:txXfrm>
    </dsp:sp>
    <dsp:sp modelId="{75125B0E-665B-434D-8767-13D1B88E74FC}">
      <dsp:nvSpPr>
        <dsp:cNvPr id="0" name=""/>
        <dsp:cNvSpPr/>
      </dsp:nvSpPr>
      <dsp:spPr>
        <a:xfrm>
          <a:off x="4497046" y="3199"/>
          <a:ext cx="3057971" cy="1528985"/>
        </a:xfrm>
        <a:prstGeom prst="horizont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мягкие согласные звуки</a:t>
          </a:r>
        </a:p>
      </dsp:txBody>
      <dsp:txXfrm>
        <a:off x="4688169" y="194322"/>
        <a:ext cx="2771286" cy="1146739"/>
      </dsp:txXfrm>
    </dsp:sp>
    <dsp:sp modelId="{87D476A9-57CB-4BF9-8DF0-5DCE8B7F3D7B}">
      <dsp:nvSpPr>
        <dsp:cNvPr id="0" name=""/>
        <dsp:cNvSpPr/>
      </dsp:nvSpPr>
      <dsp:spPr>
        <a:xfrm>
          <a:off x="4802843" y="1532185"/>
          <a:ext cx="305797" cy="1146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739"/>
              </a:lnTo>
              <a:lnTo>
                <a:pt x="305797" y="114673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C1238-DDA7-490D-B024-882185D45D61}">
      <dsp:nvSpPr>
        <dsp:cNvPr id="0" name=""/>
        <dsp:cNvSpPr/>
      </dsp:nvSpPr>
      <dsp:spPr>
        <a:xfrm>
          <a:off x="5108640" y="1914432"/>
          <a:ext cx="2446377" cy="1528985"/>
        </a:xfrm>
        <a:prstGeom prst="flowChartPunchedCard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после согласной стоит </a:t>
          </a:r>
          <a:r>
            <a:rPr lang="ru-RU" sz="2400" kern="1200" dirty="0" smtClean="0"/>
            <a:t>буква Я,Ё,Ю,И,Е</a:t>
          </a:r>
          <a:endParaRPr lang="ru-RU" sz="2400" kern="1200" dirty="0"/>
        </a:p>
      </dsp:txBody>
      <dsp:txXfrm>
        <a:off x="5108640" y="2220229"/>
        <a:ext cx="2446377" cy="1223188"/>
      </dsp:txXfrm>
    </dsp:sp>
    <dsp:sp modelId="{EDFF29FA-F2A2-4664-BB75-CB016DF117DA}">
      <dsp:nvSpPr>
        <dsp:cNvPr id="0" name=""/>
        <dsp:cNvSpPr/>
      </dsp:nvSpPr>
      <dsp:spPr>
        <a:xfrm>
          <a:off x="4802843" y="1532185"/>
          <a:ext cx="305797" cy="3057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971"/>
              </a:lnTo>
              <a:lnTo>
                <a:pt x="305797" y="305797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2DE88-3FEE-4474-8128-B624AA40545E}">
      <dsp:nvSpPr>
        <dsp:cNvPr id="0" name=""/>
        <dsp:cNvSpPr/>
      </dsp:nvSpPr>
      <dsp:spPr>
        <a:xfrm>
          <a:off x="5108640" y="3825664"/>
          <a:ext cx="2446377" cy="1528985"/>
        </a:xfrm>
        <a:prstGeom prst="flowChartPunchedCard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после согласной стоит  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108640" y="4131461"/>
        <a:ext cx="2446377" cy="1223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D3DCC-775A-4CE9-AF7C-2510A593F636}">
      <dsp:nvSpPr>
        <dsp:cNvPr id="0" name=""/>
        <dsp:cNvSpPr/>
      </dsp:nvSpPr>
      <dsp:spPr>
        <a:xfrm>
          <a:off x="0" y="0"/>
          <a:ext cx="6800897" cy="13201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Сначала ребёнку говорят слова и выделяют голосом нужный звук, а ребёнок слушает слово и поднимает условный сигнал, когда услышит слово с нужным звуком</a:t>
          </a:r>
        </a:p>
      </dsp:txBody>
      <dsp:txXfrm>
        <a:off x="38667" y="38667"/>
        <a:ext cx="5264771" cy="1242840"/>
      </dsp:txXfrm>
    </dsp:sp>
    <dsp:sp modelId="{5950C0ED-F606-44AA-8F7B-EA9296EDAE2B}">
      <dsp:nvSpPr>
        <dsp:cNvPr id="0" name=""/>
        <dsp:cNvSpPr/>
      </dsp:nvSpPr>
      <dsp:spPr>
        <a:xfrm>
          <a:off x="569575" y="1560205"/>
          <a:ext cx="6800897" cy="1320174"/>
        </a:xfrm>
        <a:prstGeom prst="roundRect">
          <a:avLst>
            <a:gd name="adj" fmla="val 10000"/>
          </a:avLst>
        </a:prstGeom>
        <a:solidFill>
          <a:schemeClr val="accent4">
            <a:hueOff val="-1525760"/>
            <a:satOff val="-2617"/>
            <a:lumOff val="-18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Ребёнок  должен выделить этот утрированно произнесённый звук и назвать его изолированно, вне слова</a:t>
          </a:r>
        </a:p>
      </dsp:txBody>
      <dsp:txXfrm>
        <a:off x="608242" y="1598872"/>
        <a:ext cx="5295875" cy="1242840"/>
      </dsp:txXfrm>
    </dsp:sp>
    <dsp:sp modelId="{C3A8FA04-23CD-471A-B401-541832EEE32A}">
      <dsp:nvSpPr>
        <dsp:cNvPr id="0" name=""/>
        <dsp:cNvSpPr/>
      </dsp:nvSpPr>
      <dsp:spPr>
        <a:xfrm>
          <a:off x="1130649" y="3120411"/>
          <a:ext cx="6800897" cy="1320174"/>
        </a:xfrm>
        <a:prstGeom prst="roundRect">
          <a:avLst>
            <a:gd name="adj" fmla="val 10000"/>
          </a:avLst>
        </a:prstGeom>
        <a:solidFill>
          <a:schemeClr val="accent4">
            <a:hueOff val="-3051520"/>
            <a:satOff val="-5234"/>
            <a:lumOff val="-37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Затем умственное действие переходит в речевой план – ребёнок сам произносит слово и выделяет из него заданный звук</a:t>
          </a:r>
        </a:p>
      </dsp:txBody>
      <dsp:txXfrm>
        <a:off x="1169316" y="3159078"/>
        <a:ext cx="5304376" cy="1242840"/>
      </dsp:txXfrm>
    </dsp:sp>
    <dsp:sp modelId="{2F93C6A0-3C95-44D3-8FAB-3830BB8E2C30}">
      <dsp:nvSpPr>
        <dsp:cNvPr id="0" name=""/>
        <dsp:cNvSpPr/>
      </dsp:nvSpPr>
      <dsp:spPr>
        <a:xfrm>
          <a:off x="1700224" y="4680616"/>
          <a:ext cx="6800897" cy="1320174"/>
        </a:xfrm>
        <a:prstGeom prst="roundRect">
          <a:avLst>
            <a:gd name="adj" fmla="val 10000"/>
          </a:avLst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Наконец, происходит действие по представлению, в умственном плане, когда слово не произносится, а ребёнок откладывает картинки с заданным звуком или придумывает слова</a:t>
          </a:r>
        </a:p>
      </dsp:txBody>
      <dsp:txXfrm>
        <a:off x="1738891" y="4719283"/>
        <a:ext cx="5295875" cy="1242840"/>
      </dsp:txXfrm>
    </dsp:sp>
    <dsp:sp modelId="{B5E6256E-938E-47A0-8123-E03FA04753C7}">
      <dsp:nvSpPr>
        <dsp:cNvPr id="0" name=""/>
        <dsp:cNvSpPr/>
      </dsp:nvSpPr>
      <dsp:spPr>
        <a:xfrm>
          <a:off x="5942784" y="1011133"/>
          <a:ext cx="858113" cy="858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35859" y="1011133"/>
        <a:ext cx="471963" cy="645730"/>
      </dsp:txXfrm>
    </dsp:sp>
    <dsp:sp modelId="{BDB1BAB0-B649-49DF-B1A1-7BF8CB560BBF}">
      <dsp:nvSpPr>
        <dsp:cNvPr id="0" name=""/>
        <dsp:cNvSpPr/>
      </dsp:nvSpPr>
      <dsp:spPr>
        <a:xfrm>
          <a:off x="6512359" y="2571338"/>
          <a:ext cx="858113" cy="858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441006"/>
            <a:satOff val="-4135"/>
            <a:lumOff val="-793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-2441006"/>
              <a:satOff val="-4135"/>
              <a:lumOff val="-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05434" y="2571338"/>
        <a:ext cx="471963" cy="645730"/>
      </dsp:txXfrm>
    </dsp:sp>
    <dsp:sp modelId="{E8E98D8A-CF04-4161-96C4-52B8578288C6}">
      <dsp:nvSpPr>
        <dsp:cNvPr id="0" name=""/>
        <dsp:cNvSpPr/>
      </dsp:nvSpPr>
      <dsp:spPr>
        <a:xfrm>
          <a:off x="7073433" y="4131544"/>
          <a:ext cx="858113" cy="858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882011"/>
            <a:satOff val="-8270"/>
            <a:lumOff val="-1585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-4882011"/>
              <a:satOff val="-8270"/>
              <a:lumOff val="-1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66508" y="4131544"/>
        <a:ext cx="471963" cy="645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92492-0416-493F-9E36-22F785D9164A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1AB32-0127-4419-9BA6-D008A41918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2F4E5-ED6A-41EE-8846-36696B437620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205D4-C588-4FF3-9E1D-47D396DAB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124B18-8E56-486E-BBCA-0A45642128D9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F7953-50CA-4793-85C0-57E3671F7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39F5FAC-28A4-4BD1-A9F4-C7E1E1FBB021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9AC589A-A78D-4DF9-9DF7-1A8C609D2C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49FD1-6C69-4DFC-BE73-78CA757F471E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481BF-E45B-4A8E-9ABA-9768EDD05A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0CB87-D0B0-4E8D-A145-DCB627A5BB89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9E32-A1B4-42B7-ACC0-0E8775387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714F6-1DE3-4A0B-8F01-AC237C897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2608F-80E4-4867-A77A-847466AC5286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5C3E4-D7B2-4768-B8EB-6349CF1A63BB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F423D-3DA4-4D99-9B5E-A015C0C04D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8A411-BC3B-4648-9354-51CC7EDE8E0D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9C2C5-29EF-48FA-A2D3-7722281C0D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87D9075-A090-4EC6-9304-4CB74CD0DF1F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CC01FC4-FAA1-4676-85C1-7570A62634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176CB-9510-4427-81D6-3BF254E6A1F7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2C480F-4F06-4179-8E2E-B942F4057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44B1C9-F1F3-4900-8B2A-CB2A645AF1AB}" type="datetimeFigureOut">
              <a:rPr lang="ru-RU" smtClean="0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37716B-1A29-453C-99E5-B76A3EDCA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9;&#1074;&#1091;&#1082;&#1080;\&#1090;&#1086;&#1083;%20&#1082;&#1072;&#1087;.mid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737308"/>
          </a:xfrm>
        </p:spPr>
        <p:txBody>
          <a:bodyPr/>
          <a:lstStyle/>
          <a:p>
            <a:pPr marR="0" eaLnBrk="1" hangingPunct="1"/>
            <a:r>
              <a:rPr lang="ru-RU" dirty="0" smtClean="0"/>
              <a:t>Консультация для воспитателей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«От  звука  к  букве…»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499992" y="4653136"/>
            <a:ext cx="4417368" cy="16014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Подготовлена учителем-логопедом </a:t>
            </a:r>
            <a:r>
              <a:rPr lang="ru-RU" dirty="0" err="1" smtClean="0"/>
              <a:t>Любовой</a:t>
            </a:r>
            <a:r>
              <a:rPr lang="ru-RU" dirty="0" smtClean="0"/>
              <a:t> Е.В. </a:t>
            </a:r>
            <a:r>
              <a:rPr lang="ru-RU" dirty="0"/>
              <a:t>п</a:t>
            </a:r>
            <a:r>
              <a:rPr lang="ru-RU" dirty="0" smtClean="0"/>
              <a:t>о материалам </a:t>
            </a:r>
            <a:r>
              <a:rPr lang="ru-RU" dirty="0" err="1" smtClean="0"/>
              <a:t>интерент</a:t>
            </a:r>
            <a:r>
              <a:rPr lang="ru-RU" dirty="0" smtClean="0"/>
              <a:t>-ресурсов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14375" y="500063"/>
            <a:ext cx="1785938" cy="1714500"/>
          </a:xfrm>
          <a:prstGeom prst="star5">
            <a:avLst/>
          </a:prstGeom>
          <a:solidFill>
            <a:srgbClr val="4F81BD"/>
          </a:solidFill>
          <a:ln w="127000" cmpd="dbl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Г </a:t>
            </a:r>
            <a:r>
              <a:rPr lang="ru-RU" dirty="0">
                <a:latin typeface="Times New Roman" pitchFamily="18" charset="0"/>
              </a:rPr>
              <a:t>-</a:t>
            </a:r>
            <a:r>
              <a:rPr lang="ru-RU" dirty="0">
                <a:latin typeface="Calibri" pitchFamily="34" charset="0"/>
              </a:rPr>
              <a:t> К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571875" y="1500188"/>
            <a:ext cx="1785938" cy="1428750"/>
          </a:xfrm>
          <a:prstGeom prst="star5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Б - П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85813" y="3643313"/>
            <a:ext cx="1714500" cy="1500187"/>
          </a:xfrm>
          <a:prstGeom prst="star5">
            <a:avLst/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Д </a:t>
            </a:r>
            <a:r>
              <a:rPr lang="ru-RU" dirty="0">
                <a:latin typeface="Times New Roman" pitchFamily="18" charset="0"/>
              </a:rPr>
              <a:t>-</a:t>
            </a:r>
            <a:r>
              <a:rPr lang="ru-RU" dirty="0">
                <a:latin typeface="Calibri" pitchFamily="34" charset="0"/>
              </a:rPr>
              <a:t> Т</a:t>
            </a:r>
            <a:endParaRPr lang="ru-RU" dirty="0">
              <a:latin typeface="Times New Roman" pitchFamily="18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429000" y="4572000"/>
            <a:ext cx="1785938" cy="1643063"/>
          </a:xfrm>
          <a:prstGeom prst="star5">
            <a:avLst/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В </a:t>
            </a:r>
            <a:r>
              <a:rPr lang="ru-RU" dirty="0">
                <a:latin typeface="Times New Roman" pitchFamily="18" charset="0"/>
              </a:rPr>
              <a:t>-</a:t>
            </a:r>
            <a:r>
              <a:rPr lang="ru-RU" dirty="0">
                <a:latin typeface="Calibri" pitchFamily="34" charset="0"/>
              </a:rPr>
              <a:t> Ф</a:t>
            </a:r>
            <a:endParaRPr lang="ru-RU" dirty="0">
              <a:latin typeface="Times New Roman" pitchFamily="18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715125" y="2214563"/>
            <a:ext cx="1928813" cy="1643062"/>
          </a:xfrm>
          <a:prstGeom prst="star5">
            <a:avLst/>
          </a:prstGeom>
          <a:solidFill>
            <a:srgbClr val="C0504D"/>
          </a:solidFill>
          <a:ln w="127000" cmpd="dbl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З </a:t>
            </a:r>
            <a:r>
              <a:rPr lang="ru-RU" dirty="0">
                <a:latin typeface="Times New Roman" pitchFamily="18" charset="0"/>
              </a:rPr>
              <a:t>-</a:t>
            </a:r>
            <a:r>
              <a:rPr lang="ru-RU" dirty="0">
                <a:latin typeface="Calibri" pitchFamily="34" charset="0"/>
              </a:rPr>
              <a:t> С</a:t>
            </a:r>
            <a:endParaRPr lang="ru-RU" dirty="0">
              <a:latin typeface="Times New Roman" pitchFamily="18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357938" y="5000625"/>
            <a:ext cx="2000250" cy="1643063"/>
          </a:xfrm>
          <a:prstGeom prst="star5">
            <a:avLst/>
          </a:prstGeom>
          <a:solidFill>
            <a:srgbClr val="8064A2"/>
          </a:solidFill>
          <a:ln w="127000" cmpd="dbl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3600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Ж-Ш</a:t>
            </a:r>
            <a:endParaRPr lang="ru-RU" dirty="0">
              <a:latin typeface="Times New Roman" pitchFamily="18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219200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ИМЕЮТ ПАРНЫХ ЗВУКОВ ПО ТВЁРДОСТИ-МЯГКОСТИ: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ТВЁРДЫЕ СОГЛАСНЫЕ  [Ш], [Ж],[Ц]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МЯГКИЕ СОГЛАСНЫЕ   [Ч], [Щ], [Й]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14313"/>
            <a:ext cx="63579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083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БОЛЬШИНСТВО  ЗВОНКИХ  И ГЛУХИХ  СОГЛАСНЫХ ОБРАЗУЮТ ПАРЫ: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85750" y="428625"/>
            <a:ext cx="1357313" cy="1214438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Б   Б</a:t>
            </a:r>
            <a:r>
              <a:rPr lang="ru-RU">
                <a:latin typeface="Verdana" pitchFamily="34" charset="0"/>
              </a:rPr>
              <a:t>'</a:t>
            </a:r>
            <a:endParaRPr lang="ru-RU" b="1">
              <a:latin typeface="Verdana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П   П'</a:t>
            </a:r>
          </a:p>
          <a:p>
            <a:pPr algn="ctr">
              <a:spcAft>
                <a:spcPts val="1000"/>
              </a:spcAft>
              <a:defRPr/>
            </a:pPr>
            <a:endParaRPr lang="ru-RU">
              <a:latin typeface="Verdana" pitchFamily="34" charset="0"/>
            </a:endParaRPr>
          </a:p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571750" y="428625"/>
            <a:ext cx="1357313" cy="1214438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Д   Д</a:t>
            </a:r>
            <a:r>
              <a:rPr lang="ru-RU" dirty="0">
                <a:latin typeface="Verdana" pitchFamily="34" charset="0"/>
              </a:rPr>
              <a:t>'</a:t>
            </a:r>
          </a:p>
          <a:p>
            <a:pPr algn="ctr"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Т   Т'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000625" y="428625"/>
            <a:ext cx="1357313" cy="1214438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В   В</a:t>
            </a:r>
            <a:r>
              <a:rPr lang="ru-RU" dirty="0">
                <a:latin typeface="Verdana" pitchFamily="34" charset="0"/>
              </a:rPr>
              <a:t>'</a:t>
            </a:r>
          </a:p>
          <a:p>
            <a:pPr algn="ctr"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Ф  Ф</a:t>
            </a:r>
            <a:r>
              <a:rPr lang="ru-RU" dirty="0">
                <a:latin typeface="Verdana" pitchFamily="34" charset="0"/>
              </a:rPr>
              <a:t>'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928813" y="3286125"/>
            <a:ext cx="1428750" cy="1285875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Г   Г</a:t>
            </a:r>
            <a:r>
              <a:rPr lang="ru-RU">
                <a:latin typeface="Verdana" pitchFamily="34" charset="0"/>
              </a:rPr>
              <a:t>'</a:t>
            </a:r>
          </a:p>
          <a:p>
            <a:pPr algn="ctr"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К  К'</a:t>
            </a:r>
            <a:endParaRPr lang="ru-RU">
              <a:latin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500563" y="3357563"/>
            <a:ext cx="1357312" cy="1214437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Ж</a:t>
            </a:r>
          </a:p>
          <a:p>
            <a:pPr algn="ctr">
              <a:spcAft>
                <a:spcPts val="1000"/>
              </a:spcAft>
              <a:defRPr/>
            </a:pPr>
            <a:r>
              <a:rPr lang="ru-RU">
                <a:latin typeface="Calibri" pitchFamily="34" charset="0"/>
              </a:rPr>
              <a:t>Ш</a:t>
            </a:r>
            <a:endParaRPr lang="ru-RU">
              <a:latin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786563" y="3286125"/>
            <a:ext cx="1428750" cy="1214438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З   З'</a:t>
            </a:r>
          </a:p>
          <a:p>
            <a:pPr algn="ctr">
              <a:spcAft>
                <a:spcPts val="1000"/>
              </a:spcAft>
              <a:defRPr/>
            </a:pPr>
            <a:r>
              <a:rPr lang="ru-RU" dirty="0">
                <a:latin typeface="Calibri" pitchFamily="34" charset="0"/>
              </a:rPr>
              <a:t>С  С'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2053" grpId="0" animBg="1"/>
      <p:bldP spid="2054" grpId="0" animBg="1"/>
      <p:bldP spid="20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ИМЕЮТ ПАРНЫХ ЗВУКОВ ПО ЗВОНКОСТИ-ГЛУХОСТИ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ГЛУХИЕ СОГЛАСНЫЕ  </a:t>
            </a:r>
            <a:br>
              <a:rPr lang="ru-RU" dirty="0" smtClean="0"/>
            </a:br>
            <a:r>
              <a:rPr lang="ru-RU" dirty="0" smtClean="0"/>
              <a:t>[Х], [Х'], [Ц], [Ч'] , [Щ']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 ЗВОНКИЕ  СОГЛАСНЫЕ </a:t>
            </a:r>
            <a:br>
              <a:rPr lang="ru-RU" dirty="0" smtClean="0"/>
            </a:br>
            <a:r>
              <a:rPr lang="ru-RU" dirty="0" smtClean="0"/>
              <a:t>[Й'] ,  [Л], [Л'],  [М], [М'],  [Н], [Н'],  [Р], [Р']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214563" y="30718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3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39354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smtClean="0"/>
              <a:t>Выделение звука из слова;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smtClean="0"/>
              <a:t>Определение первого звука;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smtClean="0"/>
              <a:t>Определение последнего звука;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smtClean="0"/>
              <a:t>Установление места звука (начало, середина, конец слова);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smtClean="0"/>
              <a:t>Полный звуковой анализ.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Последовательность предъявления форм элементарного звукового анализа: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5894117"/>
              </p:ext>
            </p:extLst>
          </p:nvPr>
        </p:nvGraphicFramePr>
        <p:xfrm>
          <a:off x="357158" y="357166"/>
          <a:ext cx="8501122" cy="600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14327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/>
              <a:t>Составь слово по первым звукам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9105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3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 smtClean="0"/>
              <a:t>Фонематическое восприятие - способность воспринимать и различать звуки речи (фонемы).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 smtClean="0"/>
              <a:t>Звуковой анализ и синтез - операции мысленного разъединения на составные элементы и соединение различных  </a:t>
            </a:r>
            <a:r>
              <a:rPr lang="ru-RU" sz="3200" dirty="0" err="1" smtClean="0"/>
              <a:t>звукокомплексов</a:t>
            </a:r>
            <a:r>
              <a:rPr lang="ru-RU" sz="3200" dirty="0" smtClean="0"/>
              <a:t>: сочетаний звуков, слогов и слов.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Базовые компоненты речи при обучении грамоте: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7922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0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785813"/>
            <a:ext cx="16668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0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643063"/>
            <a:ext cx="15478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05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071688"/>
            <a:ext cx="20081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05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2571750"/>
            <a:ext cx="16700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5" y="2071678"/>
            <a:ext cx="107156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143248"/>
            <a:ext cx="10715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5" y="3571876"/>
            <a:ext cx="12858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214818"/>
            <a:ext cx="17062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58082" y="4572008"/>
            <a:ext cx="13490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ятел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500063"/>
            <a:ext cx="3429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тол кап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64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68" y="4786322"/>
            <a:ext cx="1961243" cy="923330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Дятел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135028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4800" dirty="0" smtClean="0"/>
              <a:t>Угадай, как зовут  домовых?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1497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28638"/>
            <a:ext cx="15240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639636" y="457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38200" y="24384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19400" y="24384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00600" y="24384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58000" y="24384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838200" y="3356992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838200" y="54102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67000" y="54102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86300" y="5427946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53200" y="54102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BALLOON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28638"/>
            <a:ext cx="165199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356991"/>
            <a:ext cx="1600200" cy="1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523808" y="3308800"/>
            <a:ext cx="162038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1288" y="3317210"/>
            <a:ext cx="1738312" cy="162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531" y="1279962"/>
            <a:ext cx="24050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9131" y="4499412"/>
            <a:ext cx="3581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Ж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еня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3931" y="4575612"/>
            <a:ext cx="3962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оша</a:t>
            </a:r>
          </a:p>
        </p:txBody>
      </p:sp>
      <p:pic>
        <p:nvPicPr>
          <p:cNvPr id="337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931" y="1222812"/>
            <a:ext cx="2746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76872"/>
            <a:ext cx="7614047" cy="3672408"/>
          </a:xfrm>
        </p:spPr>
        <p:txBody>
          <a:bodyPr>
            <a:normAutofit fontScale="92500" lnSpcReduction="10000"/>
          </a:bodyPr>
          <a:lstStyle/>
          <a:p>
            <a:pPr marL="0" lvl="4" indent="0" eaLnBrk="1" hangingPunct="1">
              <a:spcBef>
                <a:spcPts val="0"/>
              </a:spcBef>
              <a:buClr>
                <a:srgbClr val="EB641B"/>
              </a:buClr>
              <a:buFont typeface="Wingdings 2" pitchFamily="18" charset="2"/>
              <a:buChar char="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важно тщательно подбирать лексический материал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4" indent="0" eaLnBrk="1" hangingPunct="1">
              <a:spcBef>
                <a:spcPts val="0"/>
              </a:spcBef>
              <a:buClr>
                <a:srgbClr val="EB641B"/>
              </a:buClr>
              <a:buFont typeface="Wingdings 2" pitchFamily="18" charset="2"/>
              <a:buChar char="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0" eaLnBrk="1" hangingPunct="1">
              <a:spcBef>
                <a:spcPts val="0"/>
              </a:spcBef>
              <a:buClr>
                <a:srgbClr val="EB641B"/>
              </a:buClr>
              <a:buFont typeface="Wingdings 2" pitchFamily="18" charset="2"/>
              <a:buChar char="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Четкое разведение понятий «звук-буква» позволит не допускать фонетических ошибок и не вводить детей в заблуждение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4" indent="0" eaLnBrk="1" hangingPunct="1">
              <a:spcBef>
                <a:spcPts val="0"/>
              </a:spcBef>
              <a:buClr>
                <a:srgbClr val="EB641B"/>
              </a:buClr>
              <a:buFont typeface="Wingdings 2" pitchFamily="18" charset="2"/>
              <a:buChar char="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0" eaLnBrk="1" hangingPunct="1">
              <a:spcBef>
                <a:spcPts val="0"/>
              </a:spcBef>
              <a:buClr>
                <a:srgbClr val="EB641B"/>
              </a:buClr>
              <a:buFont typeface="Wingdings 2" pitchFamily="18" charset="2"/>
              <a:buChar char="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фонетической работы лучше брать простые одно-двусложные слова: без «ловушек» и сомнительных вариантов.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 anchor="t"/>
          <a:lstStyle/>
          <a:p>
            <a:pPr algn="ctr">
              <a:defRPr/>
            </a:pPr>
            <a:r>
              <a:rPr lang="ru-RU" dirty="0" smtClean="0"/>
              <a:t>Заметили недочеты?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42875"/>
            <a:ext cx="6500812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285750" y="1500188"/>
            <a:ext cx="8606730" cy="5025156"/>
          </a:xfrm>
        </p:spPr>
        <p:txBody>
          <a:bodyPr/>
          <a:lstStyle/>
          <a:p>
            <a:pPr algn="just"/>
            <a:r>
              <a:rPr lang="ru-RU" sz="3600" dirty="0" smtClean="0"/>
              <a:t>1. Голосовые - произносятся с помощью голоса.</a:t>
            </a:r>
          </a:p>
          <a:p>
            <a:pPr algn="just"/>
            <a:r>
              <a:rPr lang="ru-RU" sz="3600" dirty="0" smtClean="0"/>
              <a:t>2. При произнесении голос во рту не встречает преграды со стороны органов речи: языка, зубов, губ.</a:t>
            </a:r>
          </a:p>
          <a:p>
            <a:pPr marL="0" algn="just"/>
            <a:r>
              <a:rPr lang="ru-RU" sz="3600" dirty="0" smtClean="0"/>
              <a:t>3. Бывают ударные и безударные.</a:t>
            </a:r>
          </a:p>
          <a:p>
            <a:pPr marL="0" algn="just"/>
            <a:r>
              <a:rPr lang="ru-RU" sz="3600" dirty="0" smtClean="0"/>
              <a:t>4. Являются </a:t>
            </a:r>
            <a:r>
              <a:rPr lang="ru-RU" sz="3600" dirty="0" err="1" smtClean="0"/>
              <a:t>ртораскрывателями</a:t>
            </a:r>
            <a:r>
              <a:rPr lang="ru-RU" sz="3600" smtClean="0"/>
              <a:t>.</a:t>
            </a:r>
            <a:endParaRPr lang="ru-RU" sz="3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Гласные звуки: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42875"/>
            <a:ext cx="6429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Гласных звуков 6: </a:t>
            </a:r>
            <a:br>
              <a:rPr lang="ru-RU" dirty="0" smtClean="0"/>
            </a:br>
            <a:r>
              <a:rPr lang="ru-RU" dirty="0" smtClean="0"/>
              <a:t>а, о, у, э, </a:t>
            </a:r>
            <a:r>
              <a:rPr lang="ru-RU" dirty="0" err="1" smtClean="0"/>
              <a:t>ы</a:t>
            </a:r>
            <a:r>
              <a:rPr lang="ru-RU" dirty="0" smtClean="0"/>
              <a:t>, и, </a:t>
            </a:r>
            <a:br>
              <a:rPr lang="ru-RU" dirty="0" smtClean="0"/>
            </a:br>
            <a:r>
              <a:rPr lang="ru-RU" dirty="0" smtClean="0"/>
              <a:t>                         но  букв - 10: </a:t>
            </a:r>
            <a:br>
              <a:rPr lang="ru-RU" dirty="0" smtClean="0"/>
            </a:br>
            <a:r>
              <a:rPr lang="ru-RU" dirty="0" smtClean="0"/>
              <a:t>добавляются буквы я, ё, </a:t>
            </a:r>
            <a:r>
              <a:rPr lang="ru-RU" dirty="0" err="1" smtClean="0"/>
              <a:t>ю</a:t>
            </a:r>
            <a:r>
              <a:rPr lang="ru-RU" dirty="0" smtClean="0"/>
              <a:t>, е, которые обозначают звуки </a:t>
            </a:r>
            <a:br>
              <a:rPr lang="ru-RU" dirty="0" smtClean="0"/>
            </a:br>
            <a:r>
              <a:rPr lang="ru-RU" dirty="0" smtClean="0"/>
              <a:t>                                а, о, у, э </a:t>
            </a:r>
            <a:br>
              <a:rPr lang="ru-RU" dirty="0" smtClean="0"/>
            </a:br>
            <a:r>
              <a:rPr lang="ru-RU" dirty="0" smtClean="0"/>
              <a:t>после мягкого согласного.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229600" cy="4525962"/>
          </a:xfrm>
        </p:spPr>
        <p:txBody>
          <a:bodyPr/>
          <a:lstStyle/>
          <a:p>
            <a:r>
              <a:rPr lang="ru-RU" sz="3200" dirty="0" smtClean="0"/>
              <a:t>Сколько в слове гласных, столько и слогов.</a:t>
            </a:r>
          </a:p>
          <a:p>
            <a:pPr>
              <a:buNone/>
            </a:pPr>
            <a:r>
              <a:rPr lang="ru-RU" sz="3200" dirty="0" smtClean="0"/>
              <a:t>Например: </a:t>
            </a:r>
          </a:p>
          <a:p>
            <a:r>
              <a:rPr lang="ru-RU" dirty="0" smtClean="0"/>
              <a:t>мак      танк      река      корова    черепаха.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dirty="0" smtClean="0"/>
              <a:t>Гласные образуют слог: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1. Шумовые - ПРОИЗНОСЯТСЯ С ШУМОМ.</a:t>
            </a:r>
          </a:p>
          <a:p>
            <a:pPr eaLnBrk="1" hangingPunct="1"/>
            <a:r>
              <a:rPr lang="ru-RU" dirty="0" smtClean="0"/>
              <a:t>2. Шум образован преградой в виде языка, зубов или губ.</a:t>
            </a:r>
          </a:p>
          <a:p>
            <a:pPr eaLnBrk="1" hangingPunct="1"/>
            <a:r>
              <a:rPr lang="ru-RU" dirty="0" smtClean="0"/>
              <a:t>3. Согласные звуки слога не образуют.</a:t>
            </a:r>
          </a:p>
          <a:p>
            <a:pPr eaLnBrk="1" hangingPunct="1"/>
            <a:r>
              <a:rPr lang="ru-RU" dirty="0" smtClean="0"/>
              <a:t>4. Согласные, образованные только шумом – глухие.</a:t>
            </a:r>
          </a:p>
          <a:p>
            <a:pPr eaLnBrk="1" hangingPunct="1"/>
            <a:r>
              <a:rPr lang="ru-RU" dirty="0" smtClean="0"/>
              <a:t>5. Согласные, образованные голосом и шумом – звонкие.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Признаки согласных звуков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БОЛЬШИНСТВО ТВЁРДЫХ И МЯГКИХ СОГЛАСНЫХ ОБРАЗУЮТ ПАРЫ: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716</TotalTime>
  <Words>458</Words>
  <Application>Microsoft Office PowerPoint</Application>
  <PresentationFormat>Экран (4:3)</PresentationFormat>
  <Paragraphs>80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«От  звука  к  букве…»</vt:lpstr>
      <vt:lpstr>Базовые компоненты речи при обучении грамоте:</vt:lpstr>
      <vt:lpstr>Презентация PowerPoint</vt:lpstr>
      <vt:lpstr>Гласные звуки:</vt:lpstr>
      <vt:lpstr>Презентация PowerPoint</vt:lpstr>
      <vt:lpstr>Гласных звуков 6:  а, о, у, э, ы, и,                           но  букв - 10:  добавляются буквы я, ё, ю, е, которые обозначают звуки                                  а, о, у, э  после мягкого согласного.  </vt:lpstr>
      <vt:lpstr>Гласные образуют слог:</vt:lpstr>
      <vt:lpstr>Признаки согласных звуков</vt:lpstr>
      <vt:lpstr>БОЛЬШИНСТВО ТВЁРДЫХ И МЯГКИХ СОГЛАСНЫХ ОБРАЗУЮТ ПАРЫ:</vt:lpstr>
      <vt:lpstr>Презентация PowerPoint</vt:lpstr>
      <vt:lpstr>      НЕ ИМЕЮТ ПАРНЫХ ЗВУКОВ ПО ТВЁРДОСТИ-МЯГКОСТИ:   ТВЁРДЫЕ СОГЛАСНЫЕ  [Ш], [Ж],[Ц]  МЯГКИЕ СОГЛАСНЫЕ   [Ч], [Щ], [Й] </vt:lpstr>
      <vt:lpstr>Презентация PowerPoint</vt:lpstr>
      <vt:lpstr>БОЛЬШИНСТВО  ЗВОНКИХ  И ГЛУХИХ  СОГЛАСНЫХ ОБРАЗУЮТ ПАРЫ:</vt:lpstr>
      <vt:lpstr>Презентация PowerPoint</vt:lpstr>
      <vt:lpstr>               </vt:lpstr>
      <vt:lpstr>        НЕ ИМЕЮТ ПАРНЫХ ЗВУКОВ ПО ЗВОНКОСТИ-ГЛУХОСТИ  ГЛУХИЕ СОГЛАСНЫЕ   [Х], [Х'], [Ц], [Ч'] , [Щ']   И  ЗВОНКИЕ  СОГЛАСНЫЕ  [Й'] ,  [Л], [Л'],  [М], [М'],  [Н], [Н'],  [Р], [Р']    </vt:lpstr>
      <vt:lpstr>Последовательность предъявления форм элементарного звукового анализа:</vt:lpstr>
      <vt:lpstr>Презентация PowerPoint</vt:lpstr>
      <vt:lpstr>Составь слово по первым звукам</vt:lpstr>
      <vt:lpstr>Презентация PowerPoint</vt:lpstr>
      <vt:lpstr>Презентация PowerPoint</vt:lpstr>
      <vt:lpstr>Угадай, как зовут  домовых?</vt:lpstr>
      <vt:lpstr>Презентация PowerPoint</vt:lpstr>
      <vt:lpstr>Презентация PowerPoint</vt:lpstr>
      <vt:lpstr>Заметили недочеты?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Серый</dc:creator>
  <cp:lastModifiedBy>Елена</cp:lastModifiedBy>
  <cp:revision>64</cp:revision>
  <dcterms:created xsi:type="dcterms:W3CDTF">2010-11-20T05:42:24Z</dcterms:created>
  <dcterms:modified xsi:type="dcterms:W3CDTF">2017-11-08T14:11:11Z</dcterms:modified>
</cp:coreProperties>
</file>